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4"/>
  </p:sldMasterIdLst>
  <p:sldIdLst>
    <p:sldId id="256" r:id="rId5"/>
    <p:sldId id="257" r:id="rId6"/>
    <p:sldId id="258" r:id="rId7"/>
    <p:sldId id="259" r:id="rId8"/>
    <p:sldId id="260" r:id="rId9"/>
    <p:sldId id="261" r:id="rId10"/>
    <p:sldId id="262"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ssica Kipp" userId="9a674628-791e-40a8-b488-ce9d719fd0a5" providerId="ADAL" clId="{56BDE568-E36B-4AFE-A1B3-F06D3DB31307}"/>
    <pc:docChg chg="custSel delSld modSld">
      <pc:chgData name="Jessica Kipp" userId="9a674628-791e-40a8-b488-ce9d719fd0a5" providerId="ADAL" clId="{56BDE568-E36B-4AFE-A1B3-F06D3DB31307}" dt="2022-04-20T13:52:11.130" v="2077" actId="2696"/>
      <pc:docMkLst>
        <pc:docMk/>
      </pc:docMkLst>
      <pc:sldChg chg="modSp">
        <pc:chgData name="Jessica Kipp" userId="9a674628-791e-40a8-b488-ce9d719fd0a5" providerId="ADAL" clId="{56BDE568-E36B-4AFE-A1B3-F06D3DB31307}" dt="2022-04-20T13:33:41.250" v="0" actId="313"/>
        <pc:sldMkLst>
          <pc:docMk/>
          <pc:sldMk cId="992455385" sldId="256"/>
        </pc:sldMkLst>
        <pc:spChg chg="mod">
          <ac:chgData name="Jessica Kipp" userId="9a674628-791e-40a8-b488-ce9d719fd0a5" providerId="ADAL" clId="{56BDE568-E36B-4AFE-A1B3-F06D3DB31307}" dt="2022-04-20T13:33:41.250" v="0" actId="313"/>
          <ac:spMkLst>
            <pc:docMk/>
            <pc:sldMk cId="992455385" sldId="256"/>
            <ac:spMk id="2" creationId="{347093B4-EDFE-4589-BC6C-9AEF5898B77A}"/>
          </ac:spMkLst>
        </pc:spChg>
      </pc:sldChg>
      <pc:sldChg chg="addSp delSp modSp">
        <pc:chgData name="Jessica Kipp" userId="9a674628-791e-40a8-b488-ce9d719fd0a5" providerId="ADAL" clId="{56BDE568-E36B-4AFE-A1B3-F06D3DB31307}" dt="2022-04-20T13:37:35.162" v="395" actId="1076"/>
        <pc:sldMkLst>
          <pc:docMk/>
          <pc:sldMk cId="3235247263" sldId="257"/>
        </pc:sldMkLst>
        <pc:spChg chg="mod">
          <ac:chgData name="Jessica Kipp" userId="9a674628-791e-40a8-b488-ce9d719fd0a5" providerId="ADAL" clId="{56BDE568-E36B-4AFE-A1B3-F06D3DB31307}" dt="2022-04-20T13:33:56.235" v="38" actId="20577"/>
          <ac:spMkLst>
            <pc:docMk/>
            <pc:sldMk cId="3235247263" sldId="257"/>
            <ac:spMk id="2" creationId="{493F0B2A-1387-464D-8225-C4D11995B89E}"/>
          </ac:spMkLst>
        </pc:spChg>
        <pc:spChg chg="mod">
          <ac:chgData name="Jessica Kipp" userId="9a674628-791e-40a8-b488-ce9d719fd0a5" providerId="ADAL" clId="{56BDE568-E36B-4AFE-A1B3-F06D3DB31307}" dt="2022-04-20T13:35:56.942" v="383" actId="20577"/>
          <ac:spMkLst>
            <pc:docMk/>
            <pc:sldMk cId="3235247263" sldId="257"/>
            <ac:spMk id="3" creationId="{5E0323B0-0145-4629-A821-38CAB58F5CC9}"/>
          </ac:spMkLst>
        </pc:spChg>
        <pc:picChg chg="add mod">
          <ac:chgData name="Jessica Kipp" userId="9a674628-791e-40a8-b488-ce9d719fd0a5" providerId="ADAL" clId="{56BDE568-E36B-4AFE-A1B3-F06D3DB31307}" dt="2022-04-20T13:36:06.896" v="386" actId="1076"/>
          <ac:picMkLst>
            <pc:docMk/>
            <pc:sldMk cId="3235247263" sldId="257"/>
            <ac:picMk id="4" creationId="{FDA4020C-AD9E-4D47-9D67-4A23CB621AC4}"/>
          </ac:picMkLst>
        </pc:picChg>
        <pc:picChg chg="add del mod">
          <ac:chgData name="Jessica Kipp" userId="9a674628-791e-40a8-b488-ce9d719fd0a5" providerId="ADAL" clId="{56BDE568-E36B-4AFE-A1B3-F06D3DB31307}" dt="2022-04-20T13:37:23.729" v="392"/>
          <ac:picMkLst>
            <pc:docMk/>
            <pc:sldMk cId="3235247263" sldId="257"/>
            <ac:picMk id="5" creationId="{D99C9CD2-CDE3-4215-814E-3BD71703FE3A}"/>
          </ac:picMkLst>
        </pc:picChg>
        <pc:picChg chg="add mod">
          <ac:chgData name="Jessica Kipp" userId="9a674628-791e-40a8-b488-ce9d719fd0a5" providerId="ADAL" clId="{56BDE568-E36B-4AFE-A1B3-F06D3DB31307}" dt="2022-04-20T13:37:20.565" v="391" actId="1076"/>
          <ac:picMkLst>
            <pc:docMk/>
            <pc:sldMk cId="3235247263" sldId="257"/>
            <ac:picMk id="6" creationId="{98300E4F-1EA5-4C88-8DBE-B05CE3551631}"/>
          </ac:picMkLst>
        </pc:picChg>
        <pc:picChg chg="add mod">
          <ac:chgData name="Jessica Kipp" userId="9a674628-791e-40a8-b488-ce9d719fd0a5" providerId="ADAL" clId="{56BDE568-E36B-4AFE-A1B3-F06D3DB31307}" dt="2022-04-20T13:37:35.162" v="395" actId="1076"/>
          <ac:picMkLst>
            <pc:docMk/>
            <pc:sldMk cId="3235247263" sldId="257"/>
            <ac:picMk id="7" creationId="{430566EE-0E2B-40D1-ABD5-02DA49640E8C}"/>
          </ac:picMkLst>
        </pc:picChg>
      </pc:sldChg>
      <pc:sldChg chg="modSp">
        <pc:chgData name="Jessica Kipp" userId="9a674628-791e-40a8-b488-ce9d719fd0a5" providerId="ADAL" clId="{56BDE568-E36B-4AFE-A1B3-F06D3DB31307}" dt="2022-04-20T13:39:47.666" v="578" actId="20577"/>
        <pc:sldMkLst>
          <pc:docMk/>
          <pc:sldMk cId="3329993334" sldId="258"/>
        </pc:sldMkLst>
        <pc:spChg chg="mod">
          <ac:chgData name="Jessica Kipp" userId="9a674628-791e-40a8-b488-ce9d719fd0a5" providerId="ADAL" clId="{56BDE568-E36B-4AFE-A1B3-F06D3DB31307}" dt="2022-04-20T13:38:07.755" v="415" actId="20577"/>
          <ac:spMkLst>
            <pc:docMk/>
            <pc:sldMk cId="3329993334" sldId="258"/>
            <ac:spMk id="2" creationId="{34A21E70-E8F5-4179-9C77-78994B87D37A}"/>
          </ac:spMkLst>
        </pc:spChg>
        <pc:spChg chg="mod">
          <ac:chgData name="Jessica Kipp" userId="9a674628-791e-40a8-b488-ce9d719fd0a5" providerId="ADAL" clId="{56BDE568-E36B-4AFE-A1B3-F06D3DB31307}" dt="2022-04-20T13:39:47.666" v="578" actId="20577"/>
          <ac:spMkLst>
            <pc:docMk/>
            <pc:sldMk cId="3329993334" sldId="258"/>
            <ac:spMk id="3" creationId="{81A90954-8056-4529-9966-BDE2FCCA4A3F}"/>
          </ac:spMkLst>
        </pc:spChg>
      </pc:sldChg>
      <pc:sldChg chg="modSp">
        <pc:chgData name="Jessica Kipp" userId="9a674628-791e-40a8-b488-ce9d719fd0a5" providerId="ADAL" clId="{56BDE568-E36B-4AFE-A1B3-F06D3DB31307}" dt="2022-04-20T13:41:16.672" v="692" actId="404"/>
        <pc:sldMkLst>
          <pc:docMk/>
          <pc:sldMk cId="1693889419" sldId="259"/>
        </pc:sldMkLst>
        <pc:spChg chg="mod">
          <ac:chgData name="Jessica Kipp" userId="9a674628-791e-40a8-b488-ce9d719fd0a5" providerId="ADAL" clId="{56BDE568-E36B-4AFE-A1B3-F06D3DB31307}" dt="2022-04-20T13:39:57.489" v="591" actId="20577"/>
          <ac:spMkLst>
            <pc:docMk/>
            <pc:sldMk cId="1693889419" sldId="259"/>
            <ac:spMk id="2" creationId="{5E03C5F4-5989-4F94-8824-50E1F588B5B1}"/>
          </ac:spMkLst>
        </pc:spChg>
        <pc:spChg chg="mod">
          <ac:chgData name="Jessica Kipp" userId="9a674628-791e-40a8-b488-ce9d719fd0a5" providerId="ADAL" clId="{56BDE568-E36B-4AFE-A1B3-F06D3DB31307}" dt="2022-04-20T13:41:16.672" v="692" actId="404"/>
          <ac:spMkLst>
            <pc:docMk/>
            <pc:sldMk cId="1693889419" sldId="259"/>
            <ac:spMk id="3" creationId="{52EDB376-7B5A-4501-8CCB-61EB2382D2B6}"/>
          </ac:spMkLst>
        </pc:spChg>
      </pc:sldChg>
      <pc:sldChg chg="modSp">
        <pc:chgData name="Jessica Kipp" userId="9a674628-791e-40a8-b488-ce9d719fd0a5" providerId="ADAL" clId="{56BDE568-E36B-4AFE-A1B3-F06D3DB31307}" dt="2022-04-20T13:44:40.381" v="1114" actId="20577"/>
        <pc:sldMkLst>
          <pc:docMk/>
          <pc:sldMk cId="3011104025" sldId="260"/>
        </pc:sldMkLst>
        <pc:spChg chg="mod">
          <ac:chgData name="Jessica Kipp" userId="9a674628-791e-40a8-b488-ce9d719fd0a5" providerId="ADAL" clId="{56BDE568-E36B-4AFE-A1B3-F06D3DB31307}" dt="2022-04-20T13:42:58.829" v="711" actId="20577"/>
          <ac:spMkLst>
            <pc:docMk/>
            <pc:sldMk cId="3011104025" sldId="260"/>
            <ac:spMk id="2" creationId="{CA5486DA-4FA6-4710-AA3C-F899E170C477}"/>
          </ac:spMkLst>
        </pc:spChg>
        <pc:spChg chg="mod">
          <ac:chgData name="Jessica Kipp" userId="9a674628-791e-40a8-b488-ce9d719fd0a5" providerId="ADAL" clId="{56BDE568-E36B-4AFE-A1B3-F06D3DB31307}" dt="2022-04-20T13:44:40.381" v="1114" actId="20577"/>
          <ac:spMkLst>
            <pc:docMk/>
            <pc:sldMk cId="3011104025" sldId="260"/>
            <ac:spMk id="3" creationId="{09F72C22-5192-4A81-B6B0-AFA9A51066D1}"/>
          </ac:spMkLst>
        </pc:spChg>
      </pc:sldChg>
      <pc:sldChg chg="modSp">
        <pc:chgData name="Jessica Kipp" userId="9a674628-791e-40a8-b488-ce9d719fd0a5" providerId="ADAL" clId="{56BDE568-E36B-4AFE-A1B3-F06D3DB31307}" dt="2022-04-20T13:47:17.289" v="1337" actId="403"/>
        <pc:sldMkLst>
          <pc:docMk/>
          <pc:sldMk cId="3517611781" sldId="261"/>
        </pc:sldMkLst>
        <pc:spChg chg="mod">
          <ac:chgData name="Jessica Kipp" userId="9a674628-791e-40a8-b488-ce9d719fd0a5" providerId="ADAL" clId="{56BDE568-E36B-4AFE-A1B3-F06D3DB31307}" dt="2022-04-20T13:46:19.720" v="1130" actId="20577"/>
          <ac:spMkLst>
            <pc:docMk/>
            <pc:sldMk cId="3517611781" sldId="261"/>
            <ac:spMk id="2" creationId="{EC859503-88E6-4B9A-A396-86EB4AAB273C}"/>
          </ac:spMkLst>
        </pc:spChg>
        <pc:spChg chg="mod">
          <ac:chgData name="Jessica Kipp" userId="9a674628-791e-40a8-b488-ce9d719fd0a5" providerId="ADAL" clId="{56BDE568-E36B-4AFE-A1B3-F06D3DB31307}" dt="2022-04-20T13:47:17.289" v="1337" actId="403"/>
          <ac:spMkLst>
            <pc:docMk/>
            <pc:sldMk cId="3517611781" sldId="261"/>
            <ac:spMk id="3" creationId="{E6D46960-4E82-4343-87D6-03A806742E96}"/>
          </ac:spMkLst>
        </pc:spChg>
      </pc:sldChg>
      <pc:sldChg chg="modSp">
        <pc:chgData name="Jessica Kipp" userId="9a674628-791e-40a8-b488-ce9d719fd0a5" providerId="ADAL" clId="{56BDE568-E36B-4AFE-A1B3-F06D3DB31307}" dt="2022-04-20T13:49:48.646" v="1744" actId="403"/>
        <pc:sldMkLst>
          <pc:docMk/>
          <pc:sldMk cId="1363938789" sldId="262"/>
        </pc:sldMkLst>
        <pc:spChg chg="mod">
          <ac:chgData name="Jessica Kipp" userId="9a674628-791e-40a8-b488-ce9d719fd0a5" providerId="ADAL" clId="{56BDE568-E36B-4AFE-A1B3-F06D3DB31307}" dt="2022-04-20T13:47:33.763" v="1352" actId="20577"/>
          <ac:spMkLst>
            <pc:docMk/>
            <pc:sldMk cId="1363938789" sldId="262"/>
            <ac:spMk id="2" creationId="{52CA5635-0318-45EC-9B34-ED00CA79D188}"/>
          </ac:spMkLst>
        </pc:spChg>
        <pc:spChg chg="mod">
          <ac:chgData name="Jessica Kipp" userId="9a674628-791e-40a8-b488-ce9d719fd0a5" providerId="ADAL" clId="{56BDE568-E36B-4AFE-A1B3-F06D3DB31307}" dt="2022-04-20T13:49:48.646" v="1744" actId="403"/>
          <ac:spMkLst>
            <pc:docMk/>
            <pc:sldMk cId="1363938789" sldId="262"/>
            <ac:spMk id="3" creationId="{202D9B62-A99A-4578-99F8-714C1A7F7276}"/>
          </ac:spMkLst>
        </pc:spChg>
      </pc:sldChg>
      <pc:sldChg chg="modSp">
        <pc:chgData name="Jessica Kipp" userId="9a674628-791e-40a8-b488-ce9d719fd0a5" providerId="ADAL" clId="{56BDE568-E36B-4AFE-A1B3-F06D3DB31307}" dt="2022-04-20T13:52:00.528" v="2075" actId="20577"/>
        <pc:sldMkLst>
          <pc:docMk/>
          <pc:sldMk cId="814285520" sldId="263"/>
        </pc:sldMkLst>
        <pc:spChg chg="mod">
          <ac:chgData name="Jessica Kipp" userId="9a674628-791e-40a8-b488-ce9d719fd0a5" providerId="ADAL" clId="{56BDE568-E36B-4AFE-A1B3-F06D3DB31307}" dt="2022-04-20T13:50:06.809" v="1794" actId="20577"/>
          <ac:spMkLst>
            <pc:docMk/>
            <pc:sldMk cId="814285520" sldId="263"/>
            <ac:spMk id="2" creationId="{09A70966-AD45-441F-B284-CE80F2EF305B}"/>
          </ac:spMkLst>
        </pc:spChg>
        <pc:spChg chg="mod">
          <ac:chgData name="Jessica Kipp" userId="9a674628-791e-40a8-b488-ce9d719fd0a5" providerId="ADAL" clId="{56BDE568-E36B-4AFE-A1B3-F06D3DB31307}" dt="2022-04-20T13:52:00.528" v="2075" actId="20577"/>
          <ac:spMkLst>
            <pc:docMk/>
            <pc:sldMk cId="814285520" sldId="263"/>
            <ac:spMk id="3" creationId="{A890AA8A-7106-42FC-BA19-3DEE982C1645}"/>
          </ac:spMkLst>
        </pc:spChg>
      </pc:sldChg>
      <pc:sldChg chg="del">
        <pc:chgData name="Jessica Kipp" userId="9a674628-791e-40a8-b488-ce9d719fd0a5" providerId="ADAL" clId="{56BDE568-E36B-4AFE-A1B3-F06D3DB31307}" dt="2022-04-20T13:52:08.475" v="2076" actId="2696"/>
        <pc:sldMkLst>
          <pc:docMk/>
          <pc:sldMk cId="3901752090" sldId="264"/>
        </pc:sldMkLst>
      </pc:sldChg>
      <pc:sldChg chg="del">
        <pc:chgData name="Jessica Kipp" userId="9a674628-791e-40a8-b488-ce9d719fd0a5" providerId="ADAL" clId="{56BDE568-E36B-4AFE-A1B3-F06D3DB31307}" dt="2022-04-20T13:52:11.130" v="2077" actId="2696"/>
        <pc:sldMkLst>
          <pc:docMk/>
          <pc:sldMk cId="2748090968" sldId="265"/>
        </pc:sldMkLst>
      </pc:sldChg>
    </pc:docChg>
  </pc:docChgLst>
</pc:chgInfo>
</file>

<file path=ppt/media/image1.jpeg>
</file>

<file path=ppt/media/image2.jp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6" name="Rectangle 15"/>
          <p:cNvSpPr/>
          <p:nvPr/>
        </p:nvSpPr>
        <p:spPr>
          <a:xfrm>
            <a:off x="1" y="0"/>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2">
                    <a:lumMod val="7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A76EB9D5-7E1A-4433-8B21-2237CC26FA2C}" type="datetimeFigureOut">
              <a:rPr lang="en-US" dirty="0"/>
              <a:t>4/20/2022</a:t>
            </a:fld>
            <a:endParaRPr lang="en-US" dirty="0"/>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598A19-B9D6-4696-A74D-9FEF900C8B6A}" type="datetimeFigureOut">
              <a:rPr lang="en-US" dirty="0"/>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205100-39B0-4914-BBD6-34F267582565}" type="datetimeFigureOut">
              <a:rPr lang="en-US" dirty="0"/>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9EF837-FEDB-44F2-8FB5-4F56FC548A33}" type="datetimeFigureOut">
              <a:rPr lang="en-US" dirty="0"/>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16" name="Rectangle 15"/>
          <p:cNvSpPr/>
          <p:nvPr/>
        </p:nvSpPr>
        <p:spPr>
          <a:xfrm>
            <a:off x="11784" y="0"/>
            <a:ext cx="12192000" cy="68580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tx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4EC2AB55-62C0-407E-B706-C907B44B0BFC}" type="datetimeFigureOut">
              <a:rPr lang="en-US" dirty="0"/>
              <a:t>4/20/2022</a:t>
            </a:fld>
            <a:endParaRPr lang="en-US" dirty="0"/>
          </a:p>
        </p:txBody>
      </p:sp>
      <p:sp>
        <p:nvSpPr>
          <p:cNvPr id="5" name="Footer Placeholder 4"/>
          <p:cNvSpPr>
            <a:spLocks noGrp="1"/>
          </p:cNvSpPr>
          <p:nvPr>
            <p:ph type="ftr" sz="quarter" idx="11"/>
          </p:nvPr>
        </p:nvSpPr>
        <p:spPr>
          <a:xfrm>
            <a:off x="1453896" y="521208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2080"/>
            <a:ext cx="2112264" cy="228600"/>
          </a:xfrm>
        </p:spPr>
        <p:txBody>
          <a:bodyPr/>
          <a:lstStyle/>
          <a:p>
            <a:fld id="{4FAB73BC-B049-4115-A692-8D63A059BFB8}" type="slidenum">
              <a:rPr lang="en-US" dirty="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FBB33F-FEF5-4E73-A5F9-307689FE77C6}" type="datetimeFigureOut">
              <a:rPr lang="en-US" dirty="0"/>
              <a:t>4/20/2022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64B5FA4-F0B8-4D71-BC92-932E3A1502F8}" type="datetimeFigureOut">
              <a:rPr lang="en-US" dirty="0"/>
              <a:t>4/20/2022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D89F80-C2CE-4D6A-80E4-D3515AD92BC6}" type="datetimeFigureOut">
              <a:rPr lang="en-US" dirty="0"/>
              <a:t>4/20/2022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E4220E-EF40-477E-B84C-637FC7CE78DB}" type="datetimeFigureOut">
              <a:rPr lang="en-US" dirty="0"/>
              <a:t>4/20/2022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FD0B8D63-E026-4E54-B301-C824E1BD14F3}" type="datetimeFigureOut">
              <a:rPr lang="en-US" dirty="0"/>
              <a:t>4/20/2022</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6728" y="6227064"/>
            <a:ext cx="1463040" cy="256032"/>
          </a:xfrm>
        </p:spPr>
        <p:txBody>
          <a:bodyPr/>
          <a:lstStyle/>
          <a:p>
            <a:fld id="{4FAB73BC-B049-4115-A692-8D63A059BFB8}" type="slidenum">
              <a:rPr lang="en-US" dirty="0"/>
              <a:pPr/>
              <a:t>‹#›</a:t>
            </a:fld>
            <a:endParaRPr lang="en-US" dirty="0"/>
          </a:p>
        </p:txBody>
      </p:sp>
      <p:sp>
        <p:nvSpPr>
          <p:cNvPr id="12" name="Rectangle 11"/>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chemeClr val="tx1"/>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6">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6C423185-9573-406A-8068-0AB4F2335019}" type="datetimeFigureOut">
              <a:rPr lang="en-US" dirty="0"/>
              <a:t>4/20/2022</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56032"/>
          </a:xfrm>
        </p:spPr>
        <p:txBody>
          <a:bodyPr/>
          <a:lstStyle/>
          <a:p>
            <a:fld id="{4FAB73BC-B049-4115-A692-8D63A059BFB8}" type="slidenum">
              <a:rPr lang="en-US" dirty="0"/>
              <a:pPr/>
              <a:t>‹#›</a:t>
            </a:fld>
            <a:endParaRPr lang="en-US" dirty="0"/>
          </a:p>
        </p:txBody>
      </p:sp>
      <p:sp>
        <p:nvSpPr>
          <p:cNvPr id="10" name="Rectangle 9"/>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6C5516DA-9D86-4E1E-A623-C11F9F74EB59}" type="datetimeFigureOut">
              <a:rPr lang="en-US" dirty="0"/>
              <a:t>4/20/2022</a:t>
            </a:fld>
            <a:endParaRPr lang="en-US" dirty="0"/>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348535"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093B4-EDFE-4589-BC6C-9AEF5898B77A}"/>
              </a:ext>
            </a:extLst>
          </p:cNvPr>
          <p:cNvSpPr>
            <a:spLocks noGrp="1"/>
          </p:cNvSpPr>
          <p:nvPr>
            <p:ph type="ctrTitle"/>
          </p:nvPr>
        </p:nvSpPr>
        <p:spPr/>
        <p:txBody>
          <a:bodyPr/>
          <a:lstStyle/>
          <a:p>
            <a:r>
              <a:rPr lang="en-US" dirty="0"/>
              <a:t>Figure Drawing and Illustration</a:t>
            </a:r>
          </a:p>
        </p:txBody>
      </p:sp>
      <p:sp>
        <p:nvSpPr>
          <p:cNvPr id="3" name="Subtitle 2">
            <a:extLst>
              <a:ext uri="{FF2B5EF4-FFF2-40B4-BE49-F238E27FC236}">
                <a16:creationId xmlns:a16="http://schemas.microsoft.com/office/drawing/2014/main" id="{AAF8E1DD-D60B-4C53-9EB5-77FECECE24E7}"/>
              </a:ext>
            </a:extLst>
          </p:cNvPr>
          <p:cNvSpPr>
            <a:spLocks noGrp="1"/>
          </p:cNvSpPr>
          <p:nvPr>
            <p:ph type="subTitle" idx="1"/>
          </p:nvPr>
        </p:nvSpPr>
        <p:spPr/>
        <p:txBody>
          <a:bodyPr/>
          <a:lstStyle/>
          <a:p>
            <a:r>
              <a:rPr lang="en-US" dirty="0"/>
              <a:t>Lesson 3 – Print Illustration</a:t>
            </a:r>
          </a:p>
        </p:txBody>
      </p:sp>
    </p:spTree>
    <p:extLst>
      <p:ext uri="{BB962C8B-B14F-4D97-AF65-F5344CB8AC3E}">
        <p14:creationId xmlns:p14="http://schemas.microsoft.com/office/powerpoint/2010/main" val="992455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0B2A-1387-464D-8225-C4D11995B89E}"/>
              </a:ext>
            </a:extLst>
          </p:cNvPr>
          <p:cNvSpPr>
            <a:spLocks noGrp="1"/>
          </p:cNvSpPr>
          <p:nvPr>
            <p:ph type="title"/>
          </p:nvPr>
        </p:nvSpPr>
        <p:spPr/>
        <p:txBody>
          <a:bodyPr/>
          <a:lstStyle/>
          <a:p>
            <a:r>
              <a:rPr lang="en-US" dirty="0"/>
              <a:t>Prints – What are they?</a:t>
            </a:r>
          </a:p>
        </p:txBody>
      </p:sp>
      <p:sp>
        <p:nvSpPr>
          <p:cNvPr id="3" name="Content Placeholder 2">
            <a:extLst>
              <a:ext uri="{FF2B5EF4-FFF2-40B4-BE49-F238E27FC236}">
                <a16:creationId xmlns:a16="http://schemas.microsoft.com/office/drawing/2014/main" id="{5E0323B0-0145-4629-A821-38CAB58F5CC9}"/>
              </a:ext>
            </a:extLst>
          </p:cNvPr>
          <p:cNvSpPr>
            <a:spLocks noGrp="1"/>
          </p:cNvSpPr>
          <p:nvPr>
            <p:ph idx="1"/>
          </p:nvPr>
        </p:nvSpPr>
        <p:spPr/>
        <p:txBody>
          <a:bodyPr/>
          <a:lstStyle/>
          <a:p>
            <a:r>
              <a:rPr lang="en-US" dirty="0"/>
              <a:t>When most people think of prints they think of a paper after it’s gone through the printer</a:t>
            </a:r>
          </a:p>
          <a:p>
            <a:endParaRPr lang="en-US" dirty="0"/>
          </a:p>
          <a:p>
            <a:r>
              <a:rPr lang="en-US" dirty="0"/>
              <a:t>That’s not quite what a print is in the fashion industry</a:t>
            </a:r>
          </a:p>
          <a:p>
            <a:endParaRPr lang="en-US" dirty="0"/>
          </a:p>
          <a:p>
            <a:r>
              <a:rPr lang="en-US" dirty="0"/>
              <a:t>The print is the design on the piece of fabric</a:t>
            </a:r>
          </a:p>
          <a:p>
            <a:endParaRPr lang="en-US" dirty="0"/>
          </a:p>
          <a:p>
            <a:r>
              <a:rPr lang="en-US" dirty="0"/>
              <a:t>All of the fabric examples on this slide are printed fabrics </a:t>
            </a:r>
          </a:p>
        </p:txBody>
      </p:sp>
      <p:pic>
        <p:nvPicPr>
          <p:cNvPr id="4" name="Picture 3">
            <a:extLst>
              <a:ext uri="{FF2B5EF4-FFF2-40B4-BE49-F238E27FC236}">
                <a16:creationId xmlns:a16="http://schemas.microsoft.com/office/drawing/2014/main" id="{FDA4020C-AD9E-4D47-9D67-4A23CB621AC4}"/>
              </a:ext>
            </a:extLst>
          </p:cNvPr>
          <p:cNvPicPr>
            <a:picLocks noChangeAspect="1"/>
          </p:cNvPicPr>
          <p:nvPr/>
        </p:nvPicPr>
        <p:blipFill>
          <a:blip r:embed="rId2"/>
          <a:stretch>
            <a:fillRect/>
          </a:stretch>
        </p:blipFill>
        <p:spPr>
          <a:xfrm>
            <a:off x="8212822" y="403440"/>
            <a:ext cx="2550516" cy="1699680"/>
          </a:xfrm>
          <a:prstGeom prst="rect">
            <a:avLst/>
          </a:prstGeom>
        </p:spPr>
      </p:pic>
      <p:pic>
        <p:nvPicPr>
          <p:cNvPr id="6" name="Picture 5">
            <a:extLst>
              <a:ext uri="{FF2B5EF4-FFF2-40B4-BE49-F238E27FC236}">
                <a16:creationId xmlns:a16="http://schemas.microsoft.com/office/drawing/2014/main" id="{98300E4F-1EA5-4C88-8DBE-B05CE3551631}"/>
              </a:ext>
            </a:extLst>
          </p:cNvPr>
          <p:cNvPicPr>
            <a:picLocks noChangeAspect="1"/>
          </p:cNvPicPr>
          <p:nvPr/>
        </p:nvPicPr>
        <p:blipFill>
          <a:blip r:embed="rId3"/>
          <a:stretch>
            <a:fillRect/>
          </a:stretch>
        </p:blipFill>
        <p:spPr>
          <a:xfrm>
            <a:off x="6869141" y="3429000"/>
            <a:ext cx="1876425" cy="2428875"/>
          </a:xfrm>
          <a:prstGeom prst="rect">
            <a:avLst/>
          </a:prstGeom>
        </p:spPr>
      </p:pic>
      <p:pic>
        <p:nvPicPr>
          <p:cNvPr id="7" name="Picture 6">
            <a:extLst>
              <a:ext uri="{FF2B5EF4-FFF2-40B4-BE49-F238E27FC236}">
                <a16:creationId xmlns:a16="http://schemas.microsoft.com/office/drawing/2014/main" id="{430566EE-0E2B-40D1-ABD5-02DA49640E8C}"/>
              </a:ext>
            </a:extLst>
          </p:cNvPr>
          <p:cNvPicPr>
            <a:picLocks noChangeAspect="1"/>
          </p:cNvPicPr>
          <p:nvPr/>
        </p:nvPicPr>
        <p:blipFill>
          <a:blip r:embed="rId4"/>
          <a:stretch>
            <a:fillRect/>
          </a:stretch>
        </p:blipFill>
        <p:spPr>
          <a:xfrm>
            <a:off x="9336248" y="2801923"/>
            <a:ext cx="2218888" cy="2218888"/>
          </a:xfrm>
          <a:prstGeom prst="rect">
            <a:avLst/>
          </a:prstGeom>
        </p:spPr>
      </p:pic>
    </p:spTree>
    <p:extLst>
      <p:ext uri="{BB962C8B-B14F-4D97-AF65-F5344CB8AC3E}">
        <p14:creationId xmlns:p14="http://schemas.microsoft.com/office/powerpoint/2010/main" val="32352472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21E70-E8F5-4179-9C77-78994B87D37A}"/>
              </a:ext>
            </a:extLst>
          </p:cNvPr>
          <p:cNvSpPr>
            <a:spLocks noGrp="1"/>
          </p:cNvSpPr>
          <p:nvPr>
            <p:ph type="title"/>
          </p:nvPr>
        </p:nvSpPr>
        <p:spPr/>
        <p:txBody>
          <a:bodyPr/>
          <a:lstStyle/>
          <a:p>
            <a:r>
              <a:rPr lang="en-US" dirty="0"/>
              <a:t>Drawing Prints</a:t>
            </a:r>
          </a:p>
        </p:txBody>
      </p:sp>
      <p:sp>
        <p:nvSpPr>
          <p:cNvPr id="3" name="Content Placeholder 2">
            <a:extLst>
              <a:ext uri="{FF2B5EF4-FFF2-40B4-BE49-F238E27FC236}">
                <a16:creationId xmlns:a16="http://schemas.microsoft.com/office/drawing/2014/main" id="{81A90954-8056-4529-9966-BDE2FCCA4A3F}"/>
              </a:ext>
            </a:extLst>
          </p:cNvPr>
          <p:cNvSpPr>
            <a:spLocks noGrp="1"/>
          </p:cNvSpPr>
          <p:nvPr>
            <p:ph idx="1"/>
          </p:nvPr>
        </p:nvSpPr>
        <p:spPr/>
        <p:txBody>
          <a:bodyPr>
            <a:normAutofit/>
          </a:bodyPr>
          <a:lstStyle/>
          <a:p>
            <a:r>
              <a:rPr lang="en-US" sz="2400" dirty="0"/>
              <a:t>Drawing a print is not easy as they are often repetitive patterns with small details.</a:t>
            </a:r>
          </a:p>
          <a:p>
            <a:endParaRPr lang="en-US" sz="2400" dirty="0"/>
          </a:p>
          <a:p>
            <a:r>
              <a:rPr lang="en-US" sz="2400" dirty="0"/>
              <a:t>Like everything else, they take lots of practice to get right.</a:t>
            </a:r>
          </a:p>
        </p:txBody>
      </p:sp>
    </p:spTree>
    <p:extLst>
      <p:ext uri="{BB962C8B-B14F-4D97-AF65-F5344CB8AC3E}">
        <p14:creationId xmlns:p14="http://schemas.microsoft.com/office/powerpoint/2010/main" val="3329993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3C5F4-5989-4F94-8824-50E1F588B5B1}"/>
              </a:ext>
            </a:extLst>
          </p:cNvPr>
          <p:cNvSpPr>
            <a:spLocks noGrp="1"/>
          </p:cNvSpPr>
          <p:nvPr>
            <p:ph type="title"/>
          </p:nvPr>
        </p:nvSpPr>
        <p:spPr/>
        <p:txBody>
          <a:bodyPr/>
          <a:lstStyle/>
          <a:p>
            <a:r>
              <a:rPr lang="en-US" dirty="0"/>
              <a:t>Common Prints</a:t>
            </a:r>
          </a:p>
        </p:txBody>
      </p:sp>
      <p:sp>
        <p:nvSpPr>
          <p:cNvPr id="3" name="Content Placeholder 2">
            <a:extLst>
              <a:ext uri="{FF2B5EF4-FFF2-40B4-BE49-F238E27FC236}">
                <a16:creationId xmlns:a16="http://schemas.microsoft.com/office/drawing/2014/main" id="{52EDB376-7B5A-4501-8CCB-61EB2382D2B6}"/>
              </a:ext>
            </a:extLst>
          </p:cNvPr>
          <p:cNvSpPr>
            <a:spLocks noGrp="1"/>
          </p:cNvSpPr>
          <p:nvPr>
            <p:ph idx="1"/>
          </p:nvPr>
        </p:nvSpPr>
        <p:spPr/>
        <p:txBody>
          <a:bodyPr>
            <a:normAutofit/>
          </a:bodyPr>
          <a:lstStyle/>
          <a:p>
            <a:r>
              <a:rPr lang="en-US" sz="2400" dirty="0"/>
              <a:t>Common prints include things like:</a:t>
            </a:r>
          </a:p>
          <a:p>
            <a:pPr lvl="1"/>
            <a:r>
              <a:rPr lang="en-US" sz="2000" dirty="0"/>
              <a:t>Plaid</a:t>
            </a:r>
          </a:p>
          <a:p>
            <a:pPr lvl="1"/>
            <a:r>
              <a:rPr lang="en-US" sz="2000" dirty="0"/>
              <a:t>Paisley</a:t>
            </a:r>
          </a:p>
          <a:p>
            <a:pPr lvl="1"/>
            <a:r>
              <a:rPr lang="en-US" sz="2000" dirty="0"/>
              <a:t>Florals</a:t>
            </a:r>
          </a:p>
          <a:p>
            <a:pPr lvl="1"/>
            <a:r>
              <a:rPr lang="en-US" sz="2000" dirty="0"/>
              <a:t>Stripes</a:t>
            </a:r>
          </a:p>
          <a:p>
            <a:pPr lvl="1"/>
            <a:r>
              <a:rPr lang="en-US" sz="2000" dirty="0"/>
              <a:t>Checkered</a:t>
            </a:r>
          </a:p>
        </p:txBody>
      </p:sp>
    </p:spTree>
    <p:extLst>
      <p:ext uri="{BB962C8B-B14F-4D97-AF65-F5344CB8AC3E}">
        <p14:creationId xmlns:p14="http://schemas.microsoft.com/office/powerpoint/2010/main" val="1693889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486DA-4FA6-4710-AA3C-F899E170C477}"/>
              </a:ext>
            </a:extLst>
          </p:cNvPr>
          <p:cNvSpPr>
            <a:spLocks noGrp="1"/>
          </p:cNvSpPr>
          <p:nvPr>
            <p:ph type="title"/>
          </p:nvPr>
        </p:nvSpPr>
        <p:spPr/>
        <p:txBody>
          <a:bodyPr/>
          <a:lstStyle/>
          <a:p>
            <a:r>
              <a:rPr lang="en-US" dirty="0"/>
              <a:t>Why Draw the print?</a:t>
            </a:r>
          </a:p>
        </p:txBody>
      </p:sp>
      <p:sp>
        <p:nvSpPr>
          <p:cNvPr id="3" name="Content Placeholder 2">
            <a:extLst>
              <a:ext uri="{FF2B5EF4-FFF2-40B4-BE49-F238E27FC236}">
                <a16:creationId xmlns:a16="http://schemas.microsoft.com/office/drawing/2014/main" id="{09F72C22-5192-4A81-B6B0-AFA9A51066D1}"/>
              </a:ext>
            </a:extLst>
          </p:cNvPr>
          <p:cNvSpPr>
            <a:spLocks noGrp="1"/>
          </p:cNvSpPr>
          <p:nvPr>
            <p:ph idx="1"/>
          </p:nvPr>
        </p:nvSpPr>
        <p:spPr/>
        <p:txBody>
          <a:bodyPr/>
          <a:lstStyle/>
          <a:p>
            <a:r>
              <a:rPr lang="en-US" dirty="0"/>
              <a:t>Many people ask this, why draw the print? After all you know what it should look like in your head.</a:t>
            </a:r>
          </a:p>
          <a:p>
            <a:endParaRPr lang="en-US" dirty="0"/>
          </a:p>
          <a:p>
            <a:r>
              <a:rPr lang="en-US" dirty="0"/>
              <a:t>This is fine, if you’re working alone and have good memory.</a:t>
            </a:r>
          </a:p>
          <a:p>
            <a:endParaRPr lang="en-US" dirty="0"/>
          </a:p>
          <a:p>
            <a:r>
              <a:rPr lang="en-US" dirty="0"/>
              <a:t>But most designers work in big companies, and don’t actually print or sew the fabrics themselves, so it’s important that the people who are can see what the idea was.</a:t>
            </a:r>
          </a:p>
        </p:txBody>
      </p:sp>
    </p:spTree>
    <p:extLst>
      <p:ext uri="{BB962C8B-B14F-4D97-AF65-F5344CB8AC3E}">
        <p14:creationId xmlns:p14="http://schemas.microsoft.com/office/powerpoint/2010/main" val="30111040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59503-88E6-4B9A-A396-86EB4AAB273C}"/>
              </a:ext>
            </a:extLst>
          </p:cNvPr>
          <p:cNvSpPr>
            <a:spLocks noGrp="1"/>
          </p:cNvSpPr>
          <p:nvPr>
            <p:ph type="title"/>
          </p:nvPr>
        </p:nvSpPr>
        <p:spPr/>
        <p:txBody>
          <a:bodyPr/>
          <a:lstStyle/>
          <a:p>
            <a:r>
              <a:rPr lang="en-US" dirty="0"/>
              <a:t>How to start</a:t>
            </a:r>
          </a:p>
        </p:txBody>
      </p:sp>
      <p:sp>
        <p:nvSpPr>
          <p:cNvPr id="3" name="Content Placeholder 2">
            <a:extLst>
              <a:ext uri="{FF2B5EF4-FFF2-40B4-BE49-F238E27FC236}">
                <a16:creationId xmlns:a16="http://schemas.microsoft.com/office/drawing/2014/main" id="{E6D46960-4E82-4343-87D6-03A806742E96}"/>
              </a:ext>
            </a:extLst>
          </p:cNvPr>
          <p:cNvSpPr>
            <a:spLocks noGrp="1"/>
          </p:cNvSpPr>
          <p:nvPr>
            <p:ph idx="1"/>
          </p:nvPr>
        </p:nvSpPr>
        <p:spPr/>
        <p:txBody>
          <a:bodyPr>
            <a:normAutofit/>
          </a:bodyPr>
          <a:lstStyle/>
          <a:p>
            <a:r>
              <a:rPr lang="en-US" sz="2400" dirty="0"/>
              <a:t>When you first start drawing prints, start with simple patterns</a:t>
            </a:r>
          </a:p>
          <a:p>
            <a:endParaRPr lang="en-US" sz="2400" dirty="0"/>
          </a:p>
          <a:p>
            <a:r>
              <a:rPr lang="en-US" sz="2400" dirty="0"/>
              <a:t>Try stripes or checkerboard. Don’t jump right into complex designs if you’re not ready for them.</a:t>
            </a:r>
          </a:p>
        </p:txBody>
      </p:sp>
    </p:spTree>
    <p:extLst>
      <p:ext uri="{BB962C8B-B14F-4D97-AF65-F5344CB8AC3E}">
        <p14:creationId xmlns:p14="http://schemas.microsoft.com/office/powerpoint/2010/main" val="3517611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A5635-0318-45EC-9B34-ED00CA79D188}"/>
              </a:ext>
            </a:extLst>
          </p:cNvPr>
          <p:cNvSpPr>
            <a:spLocks noGrp="1"/>
          </p:cNvSpPr>
          <p:nvPr>
            <p:ph type="title"/>
          </p:nvPr>
        </p:nvSpPr>
        <p:spPr/>
        <p:txBody>
          <a:bodyPr/>
          <a:lstStyle/>
          <a:p>
            <a:r>
              <a:rPr lang="en-US" dirty="0"/>
              <a:t>Tips and Tricks</a:t>
            </a:r>
          </a:p>
        </p:txBody>
      </p:sp>
      <p:sp>
        <p:nvSpPr>
          <p:cNvPr id="3" name="Content Placeholder 2">
            <a:extLst>
              <a:ext uri="{FF2B5EF4-FFF2-40B4-BE49-F238E27FC236}">
                <a16:creationId xmlns:a16="http://schemas.microsoft.com/office/drawing/2014/main" id="{202D9B62-A99A-4578-99F8-714C1A7F7276}"/>
              </a:ext>
            </a:extLst>
          </p:cNvPr>
          <p:cNvSpPr>
            <a:spLocks noGrp="1"/>
          </p:cNvSpPr>
          <p:nvPr>
            <p:ph idx="1"/>
          </p:nvPr>
        </p:nvSpPr>
        <p:spPr/>
        <p:txBody>
          <a:bodyPr>
            <a:normAutofit/>
          </a:bodyPr>
          <a:lstStyle/>
          <a:p>
            <a:r>
              <a:rPr lang="en-US" sz="2000" dirty="0"/>
              <a:t>One tip I can give is to take a small square of paper and draw your pattern on it, then lay in under your design with a strong light behind it</a:t>
            </a:r>
          </a:p>
          <a:p>
            <a:endParaRPr lang="en-US" sz="2000" dirty="0"/>
          </a:p>
          <a:p>
            <a:r>
              <a:rPr lang="en-US" sz="2000" dirty="0"/>
              <a:t>Trace the pattern from the square piece of paper and then more it over to the next blank space on the design and trace again, so that the pattern continues to repeat.</a:t>
            </a:r>
          </a:p>
        </p:txBody>
      </p:sp>
    </p:spTree>
    <p:extLst>
      <p:ext uri="{BB962C8B-B14F-4D97-AF65-F5344CB8AC3E}">
        <p14:creationId xmlns:p14="http://schemas.microsoft.com/office/powerpoint/2010/main" val="1363938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70966-AD45-441F-B284-CE80F2EF305B}"/>
              </a:ext>
            </a:extLst>
          </p:cNvPr>
          <p:cNvSpPr>
            <a:spLocks noGrp="1"/>
          </p:cNvSpPr>
          <p:nvPr>
            <p:ph type="title"/>
          </p:nvPr>
        </p:nvSpPr>
        <p:spPr/>
        <p:txBody>
          <a:bodyPr/>
          <a:lstStyle/>
          <a:p>
            <a:r>
              <a:rPr lang="en-US" dirty="0"/>
              <a:t>Practice – Assignment 1-3</a:t>
            </a:r>
          </a:p>
        </p:txBody>
      </p:sp>
      <p:sp>
        <p:nvSpPr>
          <p:cNvPr id="3" name="Content Placeholder 2">
            <a:extLst>
              <a:ext uri="{FF2B5EF4-FFF2-40B4-BE49-F238E27FC236}">
                <a16:creationId xmlns:a16="http://schemas.microsoft.com/office/drawing/2014/main" id="{A890AA8A-7106-42FC-BA19-3DEE982C1645}"/>
              </a:ext>
            </a:extLst>
          </p:cNvPr>
          <p:cNvSpPr>
            <a:spLocks noGrp="1"/>
          </p:cNvSpPr>
          <p:nvPr>
            <p:ph idx="1"/>
          </p:nvPr>
        </p:nvSpPr>
        <p:spPr/>
        <p:txBody>
          <a:bodyPr>
            <a:normAutofit/>
          </a:bodyPr>
          <a:lstStyle/>
          <a:p>
            <a:r>
              <a:rPr lang="en-US" sz="2400" dirty="0"/>
              <a:t>Assignment 1-3 will have you practicing your patterns</a:t>
            </a:r>
          </a:p>
          <a:p>
            <a:endParaRPr lang="en-US" sz="2400" dirty="0"/>
          </a:p>
          <a:p>
            <a:r>
              <a:rPr lang="en-US" sz="2400" dirty="0"/>
              <a:t>Either use last weeks designs or create new ones and add prints. If you feel you’re ready for more complex prints, go ahead and try them.’</a:t>
            </a:r>
          </a:p>
          <a:p>
            <a:endParaRPr lang="en-US" sz="2400" dirty="0"/>
          </a:p>
          <a:p>
            <a:r>
              <a:rPr lang="en-US" sz="2400" dirty="0"/>
              <a:t>See assignment 1-3 paper for more details</a:t>
            </a:r>
          </a:p>
        </p:txBody>
      </p:sp>
    </p:spTree>
    <p:extLst>
      <p:ext uri="{BB962C8B-B14F-4D97-AF65-F5344CB8AC3E}">
        <p14:creationId xmlns:p14="http://schemas.microsoft.com/office/powerpoint/2010/main" val="8142855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736059"/>
      </a:dk2>
      <a:lt2>
        <a:srgbClr val="E7E0C7"/>
      </a:lt2>
      <a:accent1>
        <a:srgbClr val="92B0C8"/>
      </a:accent1>
      <a:accent2>
        <a:srgbClr val="E37C3D"/>
      </a:accent2>
      <a:accent3>
        <a:srgbClr val="A5AB81"/>
      </a:accent3>
      <a:accent4>
        <a:srgbClr val="E9B635"/>
      </a:accent4>
      <a:accent5>
        <a:srgbClr val="7BA79D"/>
      </a:accent5>
      <a:accent6>
        <a:srgbClr val="968C8C"/>
      </a:accent6>
      <a:hlink>
        <a:srgbClr val="F7A115"/>
      </a:hlink>
      <a:folHlink>
        <a:srgbClr val="969696"/>
      </a:folHlink>
    </a:clrScheme>
    <a:fontScheme name="Savon">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51E00D2AC2DD14EB60A774F4411C2DE" ma:contentTypeVersion="10" ma:contentTypeDescription="Create a new document." ma:contentTypeScope="" ma:versionID="5fa4770c7f3533901a642ebc136dfacc">
  <xsd:schema xmlns:xsd="http://www.w3.org/2001/XMLSchema" xmlns:xs="http://www.w3.org/2001/XMLSchema" xmlns:p="http://schemas.microsoft.com/office/2006/metadata/properties" xmlns:ns3="a226a929-813b-4430-a398-5fab01598312" targetNamespace="http://schemas.microsoft.com/office/2006/metadata/properties" ma:root="true" ma:fieldsID="5ce44c3146c3c9503a47426e7c52d1ce" ns3:_="">
    <xsd:import namespace="a226a929-813b-4430-a398-5fab01598312"/>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226a929-813b-4430-a398-5fab0159831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9D7C017-CAFB-4EE3-81EF-48CD994815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226a929-813b-4430-a398-5fab0159831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F875432-99F9-491A-8A62-4C9E8630A553}">
  <ds:schemaRefs>
    <ds:schemaRef ds:uri="http://schemas.microsoft.com/sharepoint/v3/contenttype/forms"/>
  </ds:schemaRefs>
</ds:datastoreItem>
</file>

<file path=customXml/itemProps3.xml><?xml version="1.0" encoding="utf-8"?>
<ds:datastoreItem xmlns:ds="http://schemas.openxmlformats.org/officeDocument/2006/customXml" ds:itemID="{6BFBCA3B-893C-47B5-ADD2-6F9E37E9C4A3}">
  <ds:schemaRefs>
    <ds:schemaRef ds:uri="http://purl.org/dc/dcmitype/"/>
    <ds:schemaRef ds:uri="http://schemas.microsoft.com/office/2006/metadata/properties"/>
    <ds:schemaRef ds:uri="http://schemas.microsoft.com/office/infopath/2007/PartnerControls"/>
    <ds:schemaRef ds:uri="http://schemas.openxmlformats.org/package/2006/metadata/core-properties"/>
    <ds:schemaRef ds:uri="http://schemas.microsoft.com/office/2006/documentManagement/types"/>
    <ds:schemaRef ds:uri="http://purl.org/dc/elements/1.1/"/>
    <ds:schemaRef ds:uri="a226a929-813b-4430-a398-5fab01598312"/>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TM03457510[[fn=Savon]]</Template>
  <TotalTime>20</TotalTime>
  <Words>331</Words>
  <Application>Microsoft Office PowerPoint</Application>
  <PresentationFormat>Widescreen</PresentationFormat>
  <Paragraphs>41</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Garamond</vt:lpstr>
      <vt:lpstr>Savon</vt:lpstr>
      <vt:lpstr>Figure Drawing and Illustration</vt:lpstr>
      <vt:lpstr>Prints – What are they?</vt:lpstr>
      <vt:lpstr>Drawing Prints</vt:lpstr>
      <vt:lpstr>Common Prints</vt:lpstr>
      <vt:lpstr>Why Draw the print?</vt:lpstr>
      <vt:lpstr>How to start</vt:lpstr>
      <vt:lpstr>Tips and Tricks</vt:lpstr>
      <vt:lpstr>Practice – Assignment 1-3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Figure Drawing and IllustraTION</dc:title>
  <dc:creator>Kipp, Jessica</dc:creator>
  <cp:lastModifiedBy>Kipp, Jessica</cp:lastModifiedBy>
  <cp:revision>2</cp:revision>
  <dcterms:created xsi:type="dcterms:W3CDTF">2022-04-20T13:31:52Z</dcterms:created>
  <dcterms:modified xsi:type="dcterms:W3CDTF">2022-04-20T13:52:14Z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0x010100651E00D2AC2DD14EB60A774F4411C2DE</vt:lpwstr>
  </property>
</Properties>
</file>

<file path=docProps/thumbnail.jpeg>
</file>